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00"/>
    <a:srgbClr val="003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3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9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7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2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2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8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1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9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3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61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28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BEADB-A7F1-4E52-A014-58CC130A21CC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0F4F-ED5C-4107-9316-3621C7F56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219873-B551-41D6-9CE8-8AE8C186D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36790" cy="342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EA0DCB-2C7D-4BC0-933B-E10D2A374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9053809" cy="3429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028B1C-C293-41C3-A9F3-AF9582D804A2}"/>
              </a:ext>
            </a:extLst>
          </p:cNvPr>
          <p:cNvSpPr txBox="1"/>
          <p:nvPr/>
        </p:nvSpPr>
        <p:spPr>
          <a:xfrm>
            <a:off x="958361" y="2048608"/>
            <a:ext cx="4350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Red: Run332-340, 24 hours (</a:t>
            </a:r>
            <a:r>
              <a:rPr lang="en-US" altLang="zh-CN" baseline="30000" dirty="0">
                <a:solidFill>
                  <a:srgbClr val="FF0000"/>
                </a:solidFill>
              </a:rPr>
              <a:t>228</a:t>
            </a:r>
            <a:r>
              <a:rPr lang="en-US" altLang="zh-CN" dirty="0">
                <a:solidFill>
                  <a:srgbClr val="FF0000"/>
                </a:solidFill>
              </a:rPr>
              <a:t>Th installed)</a:t>
            </a:r>
          </a:p>
          <a:p>
            <a:r>
              <a:rPr lang="en-US" dirty="0">
                <a:solidFill>
                  <a:srgbClr val="0033FF"/>
                </a:solidFill>
              </a:rPr>
              <a:t>Blue: Run807, 24 hours (</a:t>
            </a:r>
            <a:r>
              <a:rPr lang="en-US" baseline="30000" dirty="0">
                <a:solidFill>
                  <a:srgbClr val="0033FF"/>
                </a:solidFill>
              </a:rPr>
              <a:t>228</a:t>
            </a:r>
            <a:r>
              <a:rPr lang="en-US" dirty="0">
                <a:solidFill>
                  <a:srgbClr val="0033FF"/>
                </a:solidFill>
              </a:rPr>
              <a:t>Th removed)</a:t>
            </a:r>
          </a:p>
        </p:txBody>
      </p:sp>
    </p:spTree>
    <p:extLst>
      <p:ext uri="{BB962C8B-B14F-4D97-AF65-F5344CB8AC3E}">
        <p14:creationId xmlns:p14="http://schemas.microsoft.com/office/powerpoint/2010/main" val="2553420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22E04C-A653-497B-AAEB-085873FB3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031601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8A7170-6567-4336-8A6C-D5AE48734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9095214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04A7FD-BF49-4DB0-8F20-CA3F94AAEACA}"/>
              </a:ext>
            </a:extLst>
          </p:cNvPr>
          <p:cNvSpPr txBox="1"/>
          <p:nvPr/>
        </p:nvSpPr>
        <p:spPr>
          <a:xfrm>
            <a:off x="4518394" y="202224"/>
            <a:ext cx="4234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Red: Run332-340, 24 hours (</a:t>
            </a:r>
            <a:r>
              <a:rPr lang="en-US" altLang="zh-CN" baseline="30000" dirty="0">
                <a:solidFill>
                  <a:srgbClr val="FF0000"/>
                </a:solidFill>
              </a:rPr>
              <a:t>228</a:t>
            </a:r>
            <a:r>
              <a:rPr lang="en-US" altLang="zh-CN" dirty="0">
                <a:solidFill>
                  <a:srgbClr val="FF0000"/>
                </a:solidFill>
              </a:rPr>
              <a:t>Th installed)</a:t>
            </a:r>
          </a:p>
          <a:p>
            <a:r>
              <a:rPr lang="en-US" dirty="0">
                <a:solidFill>
                  <a:srgbClr val="0033FF"/>
                </a:solidFill>
              </a:rPr>
              <a:t>Blue: Run807, 24 hours (</a:t>
            </a:r>
            <a:r>
              <a:rPr lang="en-US" baseline="30000" dirty="0">
                <a:solidFill>
                  <a:srgbClr val="0033FF"/>
                </a:solidFill>
              </a:rPr>
              <a:t>228</a:t>
            </a:r>
            <a:r>
              <a:rPr lang="en-US" dirty="0">
                <a:solidFill>
                  <a:srgbClr val="0033FF"/>
                </a:solidFill>
              </a:rPr>
              <a:t>Th removed)</a:t>
            </a:r>
          </a:p>
          <a:p>
            <a:r>
              <a:rPr lang="en-US" dirty="0">
                <a:solidFill>
                  <a:srgbClr val="009A00"/>
                </a:solidFill>
              </a:rPr>
              <a:t>Green: Red – Blue</a:t>
            </a:r>
          </a:p>
        </p:txBody>
      </p:sp>
    </p:spTree>
    <p:extLst>
      <p:ext uri="{BB962C8B-B14F-4D97-AF65-F5344CB8AC3E}">
        <p14:creationId xmlns:p14="http://schemas.microsoft.com/office/powerpoint/2010/main" val="164689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83EC06-7B68-4776-B135-DC8F1E02B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52352" cy="3429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C51F1F-BD39-4B69-8E43-0B9C5009A0BE}"/>
              </a:ext>
            </a:extLst>
          </p:cNvPr>
          <p:cNvSpPr txBox="1"/>
          <p:nvPr/>
        </p:nvSpPr>
        <p:spPr>
          <a:xfrm>
            <a:off x="4518394" y="202224"/>
            <a:ext cx="4234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Red: Run332-340, 24 hours (</a:t>
            </a:r>
            <a:r>
              <a:rPr lang="en-US" altLang="zh-CN" baseline="30000" dirty="0">
                <a:solidFill>
                  <a:srgbClr val="FF0000"/>
                </a:solidFill>
              </a:rPr>
              <a:t>228</a:t>
            </a:r>
            <a:r>
              <a:rPr lang="en-US" altLang="zh-CN" dirty="0">
                <a:solidFill>
                  <a:srgbClr val="FF0000"/>
                </a:solidFill>
              </a:rPr>
              <a:t>Th installed)</a:t>
            </a:r>
          </a:p>
          <a:p>
            <a:r>
              <a:rPr lang="en-US" dirty="0">
                <a:solidFill>
                  <a:srgbClr val="0033FF"/>
                </a:solidFill>
              </a:rPr>
              <a:t>Blue: Run807, 24 hours (</a:t>
            </a:r>
            <a:r>
              <a:rPr lang="en-US" baseline="30000" dirty="0">
                <a:solidFill>
                  <a:srgbClr val="0033FF"/>
                </a:solidFill>
              </a:rPr>
              <a:t>228</a:t>
            </a:r>
            <a:r>
              <a:rPr lang="en-US" dirty="0">
                <a:solidFill>
                  <a:srgbClr val="0033FF"/>
                </a:solidFill>
              </a:rPr>
              <a:t>Th removed)</a:t>
            </a:r>
          </a:p>
          <a:p>
            <a:r>
              <a:rPr lang="en-US" dirty="0">
                <a:solidFill>
                  <a:srgbClr val="009A00"/>
                </a:solidFill>
              </a:rPr>
              <a:t>Green: Red – Blue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898C56-6861-4B92-B915-11C472481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899723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03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5FAF87-FD03-400C-B658-4AC23B5F1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439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98A649-837C-48EB-878D-0C55D20CA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9017959" cy="3429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B13303-5090-4EFA-AC77-E32E85884811}"/>
              </a:ext>
            </a:extLst>
          </p:cNvPr>
          <p:cNvSpPr txBox="1"/>
          <p:nvPr/>
        </p:nvSpPr>
        <p:spPr>
          <a:xfrm>
            <a:off x="4518394" y="202224"/>
            <a:ext cx="4234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Red: Run332-340, 24 hours (</a:t>
            </a:r>
            <a:r>
              <a:rPr lang="en-US" altLang="zh-CN" baseline="30000" dirty="0">
                <a:solidFill>
                  <a:srgbClr val="FF0000"/>
                </a:solidFill>
              </a:rPr>
              <a:t>228</a:t>
            </a:r>
            <a:r>
              <a:rPr lang="en-US" altLang="zh-CN" dirty="0">
                <a:solidFill>
                  <a:srgbClr val="FF0000"/>
                </a:solidFill>
              </a:rPr>
              <a:t>Th installed)</a:t>
            </a:r>
          </a:p>
          <a:p>
            <a:r>
              <a:rPr lang="en-US" dirty="0">
                <a:solidFill>
                  <a:srgbClr val="0033FF"/>
                </a:solidFill>
              </a:rPr>
              <a:t>Blue: Run807, 24 hours (</a:t>
            </a:r>
            <a:r>
              <a:rPr lang="en-US" baseline="30000" dirty="0">
                <a:solidFill>
                  <a:srgbClr val="0033FF"/>
                </a:solidFill>
              </a:rPr>
              <a:t>228</a:t>
            </a:r>
            <a:r>
              <a:rPr lang="en-US" dirty="0">
                <a:solidFill>
                  <a:srgbClr val="0033FF"/>
                </a:solidFill>
              </a:rPr>
              <a:t>Th removed)</a:t>
            </a:r>
          </a:p>
          <a:p>
            <a:r>
              <a:rPr lang="en-US" dirty="0">
                <a:solidFill>
                  <a:srgbClr val="009A00"/>
                </a:solidFill>
              </a:rPr>
              <a:t>Green: Red – Blue</a:t>
            </a:r>
          </a:p>
        </p:txBody>
      </p:sp>
    </p:spTree>
    <p:extLst>
      <p:ext uri="{BB962C8B-B14F-4D97-AF65-F5344CB8AC3E}">
        <p14:creationId xmlns:p14="http://schemas.microsoft.com/office/powerpoint/2010/main" val="1317187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2</cp:revision>
  <dcterms:created xsi:type="dcterms:W3CDTF">2024-09-25T18:09:18Z</dcterms:created>
  <dcterms:modified xsi:type="dcterms:W3CDTF">2024-09-25T18:30:58Z</dcterms:modified>
</cp:coreProperties>
</file>